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png" ContentType="image/png"/>
  <Override PartName="/ppt/media/image6.jpeg" ContentType="image/jpeg"/>
  <Override PartName="/ppt/media/image7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4334BBC-8080-4EAB-BC2A-3A5F986C2B4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7760" cy="443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4763A1-A4DA-44BA-88FB-E37873CA089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7960" cy="341496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2360" cy="4100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680" cy="416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680" cy="4168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680" cy="4168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680" cy="4168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1040" cy="683856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8360" cy="14558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7840" cy="43740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640" cy="11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640" cy="39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Need control systems toolbox for ss, initial, evaluate with wind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If you have trouble with this, can use ODE45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Tuesday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Review Monday at 6pm (location announced on Canvas)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640" cy="11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640" cy="39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8720" cy="229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640" cy="11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640" cy="39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640" cy="11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640" cy="39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640" cy="11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640" cy="39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46970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2025-02-20T12:46:21Z</dcterms:modified>
  <cp:revision>382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